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Fira Sans Extra Condensed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fb75958d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fb75958d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347e1a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347e1a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0347e1a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0347e1a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0347e1a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0347e1a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fb75958d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fb75958d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fb75958d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fb75958d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fb75958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fb75958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fb75958d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fb75958d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b75958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fb75958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fb75958d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fb75958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fb75958d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fb75958d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347e1a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347e1a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 flipH="1" rot="10800000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10800000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ctrTitle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14" type="title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5" type="subTitle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subTitle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subTitle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9" type="subTitle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10800000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10800000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flipH="1" rot="10800000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0800000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flipH="1" rot="10800000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hasCustomPrompt="1"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5" type="title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subTitle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9" type="subTitle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50" y="147726"/>
            <a:ext cx="3532500" cy="16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4294967295" type="ctrTitle"/>
          </p:nvPr>
        </p:nvSpPr>
        <p:spPr>
          <a:xfrm>
            <a:off x="1186650" y="1559425"/>
            <a:ext cx="67707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Ensemble Deep Learning</a:t>
            </a:r>
            <a:endParaRPr sz="5000"/>
          </a:p>
        </p:txBody>
      </p:sp>
      <p:sp>
        <p:nvSpPr>
          <p:cNvPr id="183" name="Google Shape;183;p28"/>
          <p:cNvSpPr txBox="1"/>
          <p:nvPr>
            <p:ph idx="4294967295" type="subTitle"/>
          </p:nvPr>
        </p:nvSpPr>
        <p:spPr>
          <a:xfrm>
            <a:off x="1186652" y="31380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Max Prilutsky - REU Correspondent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Dr. Jesse Adams and Dr. Maggie Lund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Nevada National Security Site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Dr. Mihhail Berezovski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Embry-Riddle Aeronautical University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94" y="14124"/>
            <a:ext cx="1828704" cy="18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750" y="-9"/>
            <a:ext cx="1846449" cy="1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9115" r="6482" t="0"/>
          <a:stretch/>
        </p:blipFill>
        <p:spPr>
          <a:xfrm>
            <a:off x="0" y="3330125"/>
            <a:ext cx="7717500" cy="18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4">
            <a:alphaModFix/>
          </a:blip>
          <a:srcRect b="0" l="9114" r="7801" t="0"/>
          <a:stretch/>
        </p:blipFill>
        <p:spPr>
          <a:xfrm>
            <a:off x="0" y="1676763"/>
            <a:ext cx="7597076" cy="18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713225" y="923875"/>
            <a:ext cx="38484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Mean Squared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Mean Squared Logarithmic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Measurement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4703575" y="923875"/>
            <a:ext cx="38484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Mean Absolute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Mean Absolute Percentage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7408500" y="2127000"/>
            <a:ext cx="17355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Mean Squared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Mean Squared Logarithmic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Network</a:t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9000" r="8430" t="0"/>
          <a:stretch/>
        </p:blipFill>
        <p:spPr>
          <a:xfrm>
            <a:off x="0" y="2736899"/>
            <a:ext cx="9144000" cy="24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713225" y="923875"/>
            <a:ext cx="83469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5 neural Networks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Trained on 4,000 different images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Averages the result of the 5 neural networks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</a:pPr>
            <a:r>
              <a:rPr lang="en" sz="1600">
                <a:solidFill>
                  <a:schemeClr val="dk1"/>
                </a:solidFill>
              </a:rPr>
              <a:t>Nearly uses all of Google Colab’s RAM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Implement a Neural Network to handle the outputs of the ensemble rather than just averaging them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Implement batch normalization in to the network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Continue to experiment with adding and subtracting layers 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Create a custom loss function for our data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4" name="Google Shape;274;p39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Nevada National Security Site(NNSS)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13614" l="0" r="0" t="0"/>
          <a:stretch/>
        </p:blipFill>
        <p:spPr>
          <a:xfrm>
            <a:off x="-25" y="2275525"/>
            <a:ext cx="9143998" cy="28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713325" y="1000075"/>
            <a:ext cx="77175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Mission: Ensure that the nation’s nuclear weapons stockpile remains safe, reliable, and secure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713225" y="1634875"/>
            <a:ext cx="3869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✦"/>
            </a:pPr>
            <a:r>
              <a:rPr lang="en" sz="1600">
                <a:solidFill>
                  <a:schemeClr val="dk1"/>
                </a:solidFill>
              </a:rPr>
              <a:t>Small Scale, High Energy Experiments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4582325" y="1634875"/>
            <a:ext cx="38691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✦"/>
            </a:pPr>
            <a:r>
              <a:rPr lang="en" sz="1600">
                <a:solidFill>
                  <a:schemeClr val="dk1"/>
                </a:solidFill>
              </a:rPr>
              <a:t>High</a:t>
            </a:r>
            <a:r>
              <a:rPr lang="en" sz="1600">
                <a:solidFill>
                  <a:schemeClr val="dk1"/>
                </a:solidFill>
              </a:rPr>
              <a:t> Level Computer   Modeling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408425" y="923875"/>
            <a:ext cx="4146000" cy="41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Create an accurate neural network relating images of metal oxides to their spectra graphs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Find an error quantification for the resulting neural network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8127" r="8940" t="0"/>
          <a:stretch/>
        </p:blipFill>
        <p:spPr>
          <a:xfrm>
            <a:off x="4998025" y="1091050"/>
            <a:ext cx="4145975" cy="40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1483650" y="3538100"/>
            <a:ext cx="18519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/>
              <a:t>Training</a:t>
            </a:r>
            <a:endParaRPr b="1" sz="2700"/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Neural Networks?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3225" y="1223076"/>
            <a:ext cx="3165651" cy="2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347" y="1152475"/>
            <a:ext cx="3823375" cy="23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5859025" y="3545025"/>
            <a:ext cx="16248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700"/>
              <a:t>Testing</a:t>
            </a:r>
            <a:endParaRPr b="1"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13225" y="132385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Neural Network</a:t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360000" y="1061400"/>
            <a:ext cx="8424000" cy="39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" y="1184575"/>
            <a:ext cx="8133850" cy="3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152100" y="1573325"/>
            <a:ext cx="1870800" cy="336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Image Size:  (64,64,3,180902)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Color values: RGB Normalized: 0–1 for every channel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Colored region in center representing printed material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“Coffee ring” on outer edge forms due to drying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Dataset - Absorption Spectroscopy Data for Metal Oxides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-1790" r="1789" t="0"/>
          <a:stretch/>
        </p:blipFill>
        <p:spPr>
          <a:xfrm>
            <a:off x="2281582" y="1729521"/>
            <a:ext cx="4254719" cy="305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997" y="1288703"/>
            <a:ext cx="1807175" cy="18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9971" y="3303128"/>
            <a:ext cx="1637225" cy="16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Interpretation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4665" l="0" r="0" t="4383"/>
          <a:stretch/>
        </p:blipFill>
        <p:spPr>
          <a:xfrm>
            <a:off x="4371125" y="1233050"/>
            <a:ext cx="4772875" cy="32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13" y="1606462"/>
            <a:ext cx="2743875" cy="2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124713" y="4565075"/>
            <a:ext cx="30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Image of Metal Oxide(Input)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5237913" y="4565075"/>
            <a:ext cx="30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Spectra Graph(Output)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3039350" y="2478225"/>
            <a:ext cx="13317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6750"/>
            <a:ext cx="5541495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907250" y="956750"/>
            <a:ext cx="2945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Layers Used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Pooling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Pooling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Pooling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Flatten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 Cont.</a:t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5907250" y="1113300"/>
            <a:ext cx="29457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Layers Used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Convolutional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Pooling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Flatten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Dense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151"/>
            <a:ext cx="5579675" cy="3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